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98" r:id="rId12"/>
    <p:sldId id="299" r:id="rId13"/>
    <p:sldId id="275" r:id="rId14"/>
    <p:sldId id="307" r:id="rId15"/>
    <p:sldId id="303" r:id="rId16"/>
    <p:sldId id="308" r:id="rId17"/>
    <p:sldId id="274" r:id="rId18"/>
    <p:sldId id="309" r:id="rId19"/>
    <p:sldId id="263" r:id="rId20"/>
    <p:sldId id="277" r:id="rId21"/>
    <p:sldId id="280" r:id="rId22"/>
    <p:sldId id="283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AEBEE"/>
    <a:srgbClr val="D1D1CF"/>
    <a:srgbClr val="EBEDEE"/>
    <a:srgbClr val="744379"/>
    <a:srgbClr val="707646"/>
    <a:srgbClr val="2A254B"/>
    <a:srgbClr val="6D6969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6" autoAdjust="0"/>
    <p:restoredTop sz="96197"/>
  </p:normalViewPr>
  <p:slideViewPr>
    <p:cSldViewPr snapToGrid="0" showGuides="1">
      <p:cViewPr varScale="1">
        <p:scale>
          <a:sx n="109" d="100"/>
          <a:sy n="109" d="100"/>
        </p:scale>
        <p:origin x="208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2023. 6. 29.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cdn.discordapp.com/attachments/444140630843719690/1118827782844190781/AAASQ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62791" y="4967100"/>
            <a:ext cx="966642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(230629)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시나리오 페이지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Stylegan1,2,3, ACGPN,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gc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GAN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모델 조사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 설정 및 테스팅 과정 진행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66A0EB1-D32B-3DAB-6FFC-FA3A94B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61" y="292279"/>
            <a:ext cx="3607353" cy="6012255"/>
          </a:xfrm>
          <a:prstGeom prst="rect">
            <a:avLst/>
          </a:prstGeom>
        </p:spPr>
      </p:pic>
      <p:pic>
        <p:nvPicPr>
          <p:cNvPr id="6" name="image11.png">
            <a:extLst>
              <a:ext uri="{FF2B5EF4-FFF2-40B4-BE49-F238E27FC236}">
                <a16:creationId xmlns:a16="http://schemas.microsoft.com/office/drawing/2014/main" id="{0F7DCA23-4DC7-B852-AC76-76D10F9C9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1529242"/>
            <a:ext cx="5295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9F0617D-46FE-053C-EED1-6E5FD3CE852F}"/>
              </a:ext>
            </a:extLst>
          </p:cNvPr>
          <p:cNvSpPr/>
          <p:nvPr/>
        </p:nvSpPr>
        <p:spPr>
          <a:xfrm>
            <a:off x="5628798" y="2731877"/>
            <a:ext cx="864705" cy="5665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CB630-145D-378A-5A38-B3C3433996EF}"/>
              </a:ext>
            </a:extLst>
          </p:cNvPr>
          <p:cNvSpPr txBox="1"/>
          <p:nvPr/>
        </p:nvSpPr>
        <p:spPr>
          <a:xfrm>
            <a:off x="-1003447" y="5328758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오른쪽 커스텀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</a:rPr>
              <a:t>입력값에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 따른 가상 의류 이미지 생성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피팅한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아이템과 유사한 상품 하단 추천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169907-759B-E3E5-85B2-08C2889E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72" y="2407485"/>
            <a:ext cx="2814860" cy="3629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768291-8178-5508-1C50-B8EC6517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53" y="518639"/>
            <a:ext cx="1066800" cy="74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449A6-99CD-6980-9340-5AB98B66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303" y="1596077"/>
            <a:ext cx="1054100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976878-E8A6-1944-EC09-C04300A2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303" y="2800515"/>
            <a:ext cx="10795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C39CDB-B48F-0C62-32C6-0237EC387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295" y="4650591"/>
            <a:ext cx="1079500" cy="8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F07AAD-2E19-2E79-E767-998E39A5B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303" y="3707615"/>
            <a:ext cx="109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391884" y="5647351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이미지를 직접 불러와서 유사한 상품에 대한 추천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오른쪽 섹션에 결과 및 결과 상품 피팅 기능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06F36E-3D81-C82F-579F-0D82D73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" y="415209"/>
            <a:ext cx="5308600" cy="393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B8B13-B5AF-8DFE-53AB-A2D06FC5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55757"/>
            <a:ext cx="5295900" cy="391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E1B696-A27E-F955-B771-ED632A37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34" y="1068457"/>
            <a:ext cx="5308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인공지능 </a:t>
            </a:r>
            <a:r>
              <a:rPr lang="en-US" altLang="ko-KR" dirty="0"/>
              <a:t>stylegan1, 2,3, ACGPN, </a:t>
            </a:r>
            <a:r>
              <a:rPr lang="en-US" altLang="ko-KR" dirty="0" err="1"/>
              <a:t>cp</a:t>
            </a:r>
            <a:r>
              <a:rPr lang="en-US" altLang="ko-KR" dirty="0"/>
              <a:t>-</a:t>
            </a:r>
            <a:r>
              <a:rPr lang="en-US" altLang="ko-KR" dirty="0" err="1"/>
              <a:t>vton</a:t>
            </a:r>
            <a:r>
              <a:rPr lang="en-US" altLang="ko-KR" dirty="0"/>
              <a:t>-plus, </a:t>
            </a:r>
            <a:r>
              <a:rPr lang="en-US" altLang="ko-KR" dirty="0" err="1"/>
              <a:t>gc</a:t>
            </a:r>
            <a:r>
              <a:rPr lang="en-US" altLang="ko-KR" dirty="0"/>
              <a:t> </a:t>
            </a:r>
            <a:r>
              <a:rPr lang="en-US" altLang="ko-KR" dirty="0" err="1"/>
              <a:t>gan,DGP</a:t>
            </a:r>
            <a:r>
              <a:rPr lang="en-US" altLang="ko-KR" dirty="0"/>
              <a:t>  </a:t>
            </a:r>
            <a:r>
              <a:rPr lang="ko-KR" altLang="en-US" dirty="0"/>
              <a:t>과 같은</a:t>
            </a:r>
            <a:r>
              <a:rPr lang="en-US" altLang="ko-KR" dirty="0"/>
              <a:t>, </a:t>
            </a:r>
            <a:r>
              <a:rPr lang="ko-KR" altLang="en-US" dirty="0"/>
              <a:t>가상 의류 </a:t>
            </a:r>
            <a:r>
              <a:rPr lang="ko-KR" altLang="en-US" dirty="0" err="1"/>
              <a:t>피팅에</a:t>
            </a:r>
            <a:r>
              <a:rPr lang="en-US" altLang="ko-KR" dirty="0"/>
              <a:t> </a:t>
            </a:r>
            <a:r>
              <a:rPr lang="ko-KR" altLang="en-US" dirty="0"/>
              <a:t>적합한 인공지능 모델을 검색</a:t>
            </a:r>
          </a:p>
        </p:txBody>
      </p:sp>
      <p:pic>
        <p:nvPicPr>
          <p:cNvPr id="1027" name="Picture 3" descr="C:\Users\user\Desktop\4.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577867"/>
            <a:ext cx="5861004" cy="31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1" y="2284320"/>
            <a:ext cx="5610109" cy="34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1.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12" y="190500"/>
            <a:ext cx="6219922" cy="41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4.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73" y="3366173"/>
            <a:ext cx="4513998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478942"/>
            <a:ext cx="11169650" cy="5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테스트 및 설계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피팅 부분 프로토 설계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Lens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방식 학습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86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39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 AFN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 계속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목표 지점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766267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제작 및 이미지 로드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입력에 따른 모델 가상 피팅 이미지 드롭 기능 구현 계속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86F4789-B71B-580F-D30E-4D249D1B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51" y="1001585"/>
            <a:ext cx="8050697" cy="4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1182</Words>
  <Application>Microsoft Macintosh PowerPoint</Application>
  <PresentationFormat>와이드스크린</PresentationFormat>
  <Paragraphs>371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186</cp:revision>
  <dcterms:created xsi:type="dcterms:W3CDTF">2021-10-22T06:13:27Z</dcterms:created>
  <dcterms:modified xsi:type="dcterms:W3CDTF">2023-06-28T16:38:21Z</dcterms:modified>
</cp:coreProperties>
</file>